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78" r:id="rId3"/>
    <p:sldId id="277" r:id="rId4"/>
    <p:sldId id="257" r:id="rId5"/>
    <p:sldId id="259" r:id="rId6"/>
    <p:sldId id="260" r:id="rId7"/>
    <p:sldId id="261" r:id="rId8"/>
    <p:sldId id="262" r:id="rId9"/>
    <p:sldId id="263" r:id="rId10"/>
    <p:sldId id="272" r:id="rId11"/>
    <p:sldId id="273" r:id="rId12"/>
    <p:sldId id="266" r:id="rId13"/>
    <p:sldId id="275" r:id="rId14"/>
    <p:sldId id="276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Everest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op basis van de voor- en achterkant voorspellen wat voor soort boek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‘Everest’ is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en wat het schrijfdoel van de auteurs is.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aan de hand van de tekst, afbeeldingen en de eigen voorkennis de inhoud van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het boek voorspellen.</a:t>
            </a:r>
          </a:p>
        </p:txBody>
      </p:sp>
      <p:pic>
        <p:nvPicPr>
          <p:cNvPr id="14" name="Picture 13" descr="Afbeeldingsresultaat voor Everest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/>
          <a:stretch/>
        </p:blipFill>
        <p:spPr bwMode="auto">
          <a:xfrm>
            <a:off x="9613940" y="2914055"/>
            <a:ext cx="1881385" cy="24869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71124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60996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28 t/m 43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Everest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980" y="842994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979" y="2904866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129088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schrijfopdracht</a:t>
            </a: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Everest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646" y="4040896"/>
            <a:ext cx="3170707" cy="2074102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42 en 43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Uitleggen: ‘Als gletsjers het 	kloppende hart zijn, dan zijn 	rivieren de aderen’.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Samenvatting voorlezen.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Bewijzen met aanwijzingen in 	de tekst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1611919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348658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Everest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Afbeeldingsresultaat voor Everest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/>
          <a:stretch/>
        </p:blipFill>
        <p:spPr bwMode="auto">
          <a:xfrm>
            <a:off x="9732743" y="1990726"/>
            <a:ext cx="1762582" cy="23299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(lees bladzijde 44 t/m 55)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Everest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4318847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90208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038585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aanplakbiljet maken met hierop acties 	die kunnen bijdragen aan een beter klimaat.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Woordweb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maken.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Informatie zoeken over klimaatverbetering.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Everest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2751325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876405" y="2845848"/>
            <a:ext cx="3878834" cy="31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Afmaken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Everest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2941088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Everest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aanplakbiljet maken met hierop acties die kunnen bijdragen aan een beter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klimaat.</a:t>
            </a:r>
          </a:p>
        </p:txBody>
      </p:sp>
      <p:pic>
        <p:nvPicPr>
          <p:cNvPr id="12" name="Picture 11" descr="Afbeeldingsresultaat voor Everes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/>
          <a:stretch/>
        </p:blipFill>
        <p:spPr bwMode="auto">
          <a:xfrm>
            <a:off x="9732743" y="2298502"/>
            <a:ext cx="1762582" cy="23299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079489"/>
            <a:ext cx="10799388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Zelf/groep	Lezen/voorlezen: blz. 60 t/m 73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Informatie zoeken over oorzaken klimaatverandering.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Vijf acties bedenken die helpen het klimaat te verbeteren. Poster maken.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Kleur en tekstwolken toevoegen aan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poster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Overleg hoe jullie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als team de poster gaan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presenteren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poster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93570" y="61554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Everest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9322736" y="3260154"/>
            <a:ext cx="2789347" cy="223505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5" y="2589866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267" y="4425222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4" y="552642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749" y="2742973"/>
            <a:ext cx="5478251" cy="339550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Everest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3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Everest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10"/>
          <p:cNvSpPr txBox="1"/>
          <p:nvPr/>
        </p:nvSpPr>
        <p:spPr>
          <a:xfrm>
            <a:off x="695325" y="1532650"/>
            <a:ext cx="396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Wat vind je leuk om te doen of om te zien?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12"/>
          <p:cNvSpPr txBox="1"/>
          <p:nvPr/>
        </p:nvSpPr>
        <p:spPr>
          <a:xfrm>
            <a:off x="5020796" y="1532650"/>
            <a:ext cx="6475204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Bepaal teamnaam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Bepaal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yell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Bepaal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Werken aan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teamposter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563" y="2679670"/>
            <a:ext cx="551985" cy="524036"/>
          </a:xfrm>
          <a:prstGeom prst="rect">
            <a:avLst/>
          </a:prstGeom>
        </p:spPr>
      </p:pic>
      <p:pic>
        <p:nvPicPr>
          <p:cNvPr id="8" name="Afbeelding 2">
            <a:extLst>
              <a:ext uri="{FF2B5EF4-FFF2-40B4-BE49-F238E27FC236}">
                <a16:creationId xmlns:a16="http://schemas.microsoft.com/office/drawing/2014/main" id="{0CFB8F80-7CB5-4630-A253-14B45314F2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74" t="40615" r="54408" b="43532"/>
          <a:stretch/>
        </p:blipFill>
        <p:spPr>
          <a:xfrm>
            <a:off x="1425167" y="3233918"/>
            <a:ext cx="2401665" cy="1571782"/>
          </a:xfrm>
          <a:prstGeom prst="rect">
            <a:avLst/>
          </a:prstGeom>
        </p:spPr>
      </p:pic>
      <p:sp>
        <p:nvSpPr>
          <p:cNvPr id="9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Teamnaam</a:t>
            </a:r>
          </a:p>
        </p:txBody>
      </p:sp>
    </p:spTree>
    <p:extLst>
      <p:ext uri="{BB962C8B-B14F-4D97-AF65-F5344CB8AC3E}">
        <p14:creationId xmlns:p14="http://schemas.microsoft.com/office/powerpoint/2010/main" val="631549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4" name="Tekstvak 17"/>
          <p:cNvSpPr txBox="1"/>
          <p:nvPr/>
        </p:nvSpPr>
        <p:spPr>
          <a:xfrm>
            <a:off x="4791807" y="50400"/>
            <a:ext cx="7174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Everest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Voorspellen nieuw boek &amp; doel van de schrijvers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12"/>
          <p:cNvSpPr txBox="1"/>
          <p:nvPr/>
        </p:nvSpPr>
        <p:spPr>
          <a:xfrm>
            <a:off x="776994" y="1494010"/>
            <a:ext cx="818236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Gooi met de dobbelsteen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Beantwoord de vraag op de kaart (aanwijzingen boek)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Wat is het doel van de schrijvers?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64" y="261739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54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hemelsbreed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variatie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nederig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Studiewijzers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Everest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160" y="2600849"/>
            <a:ext cx="151036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Nieuwe teams en samenwerkvaardigheid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Everest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265" y="2981188"/>
            <a:ext cx="3573273" cy="233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Everest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verschillen en overeenkomsten benoemen tussen het hindoeïsme en het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boeddhisme.</a:t>
            </a:r>
          </a:p>
        </p:txBody>
      </p:sp>
      <p:pic>
        <p:nvPicPr>
          <p:cNvPr id="12" name="Picture 11" descr="Afbeeldingsresultaat voor Everest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/>
          <a:stretch/>
        </p:blipFill>
        <p:spPr bwMode="auto">
          <a:xfrm>
            <a:off x="9733418" y="2298502"/>
            <a:ext cx="1762582" cy="23299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Taakverdeling opschrijven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16 t/m 27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Everest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0715" y="895582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364115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970433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2641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Everest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399" y="3860265"/>
            <a:ext cx="3246853" cy="212391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24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Verschillen/overeenkomsten 	tussen hindoeïsme en 	boeddhisme benoemen.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Bewijzen met aanwijzingen in 	de tekst.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608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661731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343746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Everest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wat de schrijfster bedoelt met ‘Als gletsjers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kloppende hart zijn, dan zijn de rivieren de aderen’.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samenvatting maken over de oorzaken en de gevolgen van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klimaatverandering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Afbeeldingsresultaat voor Everest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/>
          <a:stretch/>
        </p:blipFill>
        <p:spPr bwMode="auto">
          <a:xfrm>
            <a:off x="9734093" y="2914055"/>
            <a:ext cx="1762582" cy="23299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3424</TotalTime>
  <Words>1070</Words>
  <Application>Microsoft Office PowerPoint</Application>
  <PresentationFormat>Widescreen</PresentationFormat>
  <Paragraphs>279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257</cp:revision>
  <dcterms:created xsi:type="dcterms:W3CDTF">2017-07-26T14:05:48Z</dcterms:created>
  <dcterms:modified xsi:type="dcterms:W3CDTF">2022-09-11T11:00:19Z</dcterms:modified>
</cp:coreProperties>
</file>